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5" r:id="rId61"/>
    <p:sldId id="312" r:id="rId62"/>
    <p:sldId id="313" r:id="rId63"/>
    <p:sldId id="314" r:id="rId6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6B4CDA-D645-07EC-61DB-F90F4D0EE1B1}" v="91" dt="2026-09-21T15:56:45.2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tlin Krieger" userId="S::kkrieger@apic.org::4fe380ca-018e-4e5b-b88c-2f84afb56c74" providerId="AD" clId="Web-{00000000-0000-0000-0000-000000000000}"/>
    <pc:docChg chg="modSld">
      <pc:chgData name="Kaitlin Krieger" userId="S::kkrieger@apic.org::4fe380ca-018e-4e5b-b88c-2f84afb56c74" providerId="AD" clId="Web-{00000000-0000-0000-0000-000000000000}" dt="2026-09-17T15:25:35.486" v="140" actId="20577"/>
      <pc:docMkLst>
        <pc:docMk/>
      </pc:docMkLst>
      <pc:sldChg chg="addSp delSp modSp">
        <pc:chgData name="Kaitlin Krieger" userId="S::kkrieger@apic.org::4fe380ca-018e-4e5b-b88c-2f84afb56c74" providerId="AD" clId="Web-{00000000-0000-0000-0000-000000000000}" dt="2026-09-17T15:13:42.314" v="47" actId="1076"/>
        <pc:sldMkLst>
          <pc:docMk/>
          <pc:sldMk cId="0" sldId="256"/>
        </pc:sldMkLst>
        <pc:spChg chg="del">
          <ac:chgData name="Kaitlin Krieger" userId="S::kkrieger@apic.org::4fe380ca-018e-4e5b-b88c-2f84afb56c74" providerId="AD" clId="Web-{00000000-0000-0000-0000-000000000000}" dt="2026-09-17T15:07:43.026" v="2"/>
          <ac:spMkLst>
            <pc:docMk/>
            <pc:sldMk cId="0" sldId="256"/>
            <ac:spMk id="3" creationId="{00000000-0000-0000-0000-000000000000}"/>
          </ac:spMkLst>
        </pc:spChg>
        <pc:spChg chg="del mod">
          <ac:chgData name="Kaitlin Krieger" userId="S::kkrieger@apic.org::4fe380ca-018e-4e5b-b88c-2f84afb56c74" providerId="AD" clId="Web-{00000000-0000-0000-0000-000000000000}" dt="2026-09-17T15:07:43.119" v="4"/>
          <ac:spMkLst>
            <pc:docMk/>
            <pc:sldMk cId="0" sldId="256"/>
            <ac:spMk id="4" creationId="{00000000-0000-0000-0000-000000000000}"/>
          </ac:spMkLst>
        </pc:spChg>
        <pc:spChg chg="mod">
          <ac:chgData name="Kaitlin Krieger" userId="S::kkrieger@apic.org::4fe380ca-018e-4e5b-b88c-2f84afb56c74" providerId="AD" clId="Web-{00000000-0000-0000-0000-000000000000}" dt="2026-09-17T15:13:39.033" v="46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Kaitlin Krieger" userId="S::kkrieger@apic.org::4fe380ca-018e-4e5b-b88c-2f84afb56c74" providerId="AD" clId="Web-{00000000-0000-0000-0000-000000000000}" dt="2026-09-17T15:13:34.782" v="45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Kaitlin Krieger" userId="S::kkrieger@apic.org::4fe380ca-018e-4e5b-b88c-2f84afb56c74" providerId="AD" clId="Web-{00000000-0000-0000-0000-000000000000}" dt="2026-09-17T15:13:31.923" v="44" actId="1076"/>
          <ac:spMkLst>
            <pc:docMk/>
            <pc:sldMk cId="0" sldId="256"/>
            <ac:spMk id="7" creationId="{00000000-0000-0000-0000-000000000000}"/>
          </ac:spMkLst>
        </pc:spChg>
        <pc:spChg chg="del">
          <ac:chgData name="Kaitlin Krieger" userId="S::kkrieger@apic.org::4fe380ca-018e-4e5b-b88c-2f84afb56c74" providerId="AD" clId="Web-{00000000-0000-0000-0000-000000000000}" dt="2026-09-17T15:09:21.469" v="25"/>
          <ac:spMkLst>
            <pc:docMk/>
            <pc:sldMk cId="0" sldId="256"/>
            <ac:spMk id="8" creationId="{00000000-0000-0000-0000-000000000000}"/>
          </ac:spMkLst>
        </pc:spChg>
        <pc:spChg chg="mod">
          <ac:chgData name="Kaitlin Krieger" userId="S::kkrieger@apic.org::4fe380ca-018e-4e5b-b88c-2f84afb56c74" providerId="AD" clId="Web-{00000000-0000-0000-0000-000000000000}" dt="2026-09-17T15:13:25.626" v="42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Kaitlin Krieger" userId="S::kkrieger@apic.org::4fe380ca-018e-4e5b-b88c-2f84afb56c74" providerId="AD" clId="Web-{00000000-0000-0000-0000-000000000000}" dt="2026-09-17T15:13:28.079" v="43" actId="1076"/>
          <ac:spMkLst>
            <pc:docMk/>
            <pc:sldMk cId="0" sldId="256"/>
            <ac:spMk id="10" creationId="{00000000-0000-0000-0000-000000000000}"/>
          </ac:spMkLst>
        </pc:spChg>
        <pc:picChg chg="add mod">
          <ac:chgData name="Kaitlin Krieger" userId="S::kkrieger@apic.org::4fe380ca-018e-4e5b-b88c-2f84afb56c74" providerId="AD" clId="Web-{00000000-0000-0000-0000-000000000000}" dt="2026-09-17T15:09:25.860" v="26" actId="1076"/>
          <ac:picMkLst>
            <pc:docMk/>
            <pc:sldMk cId="0" sldId="256"/>
            <ac:picMk id="11" creationId="{D553C64D-FD41-1874-3A50-42AC53887F52}"/>
          </ac:picMkLst>
        </pc:picChg>
        <pc:picChg chg="add mod">
          <ac:chgData name="Kaitlin Krieger" userId="S::kkrieger@apic.org::4fe380ca-018e-4e5b-b88c-2f84afb56c74" providerId="AD" clId="Web-{00000000-0000-0000-0000-000000000000}" dt="2026-09-17T15:13:42.314" v="47" actId="1076"/>
          <ac:picMkLst>
            <pc:docMk/>
            <pc:sldMk cId="0" sldId="256"/>
            <ac:picMk id="12" creationId="{FCB34D9C-9E8F-FA81-23A2-92D47EF266BE}"/>
          </ac:picMkLst>
        </pc:picChg>
      </pc:sldChg>
      <pc:sldChg chg="modSp">
        <pc:chgData name="Kaitlin Krieger" userId="S::kkrieger@apic.org::4fe380ca-018e-4e5b-b88c-2f84afb56c74" providerId="AD" clId="Web-{00000000-0000-0000-0000-000000000000}" dt="2026-09-17T15:25:03.093" v="137" actId="1076"/>
        <pc:sldMkLst>
          <pc:docMk/>
          <pc:sldMk cId="0" sldId="265"/>
        </pc:sldMkLst>
        <pc:spChg chg="mod">
          <ac:chgData name="Kaitlin Krieger" userId="S::kkrieger@apic.org::4fe380ca-018e-4e5b-b88c-2f84afb56c74" providerId="AD" clId="Web-{00000000-0000-0000-0000-000000000000}" dt="2026-09-17T15:25:03.093" v="137" actId="1076"/>
          <ac:spMkLst>
            <pc:docMk/>
            <pc:sldMk cId="0" sldId="265"/>
            <ac:spMk id="7" creationId="{00000000-0000-0000-0000-000000000000}"/>
          </ac:spMkLst>
        </pc:spChg>
      </pc:sldChg>
      <pc:sldChg chg="modSp">
        <pc:chgData name="Kaitlin Krieger" userId="S::kkrieger@apic.org::4fe380ca-018e-4e5b-b88c-2f84afb56c74" providerId="AD" clId="Web-{00000000-0000-0000-0000-000000000000}" dt="2026-09-17T15:25:35.486" v="140" actId="20577"/>
        <pc:sldMkLst>
          <pc:docMk/>
          <pc:sldMk cId="0" sldId="266"/>
        </pc:sldMkLst>
        <pc:spChg chg="mod">
          <ac:chgData name="Kaitlin Krieger" userId="S::kkrieger@apic.org::4fe380ca-018e-4e5b-b88c-2f84afb56c74" providerId="AD" clId="Web-{00000000-0000-0000-0000-000000000000}" dt="2026-09-17T15:25:28.876" v="139" actId="20577"/>
          <ac:spMkLst>
            <pc:docMk/>
            <pc:sldMk cId="0" sldId="266"/>
            <ac:spMk id="6" creationId="{00000000-0000-0000-0000-000000000000}"/>
          </ac:spMkLst>
        </pc:spChg>
        <pc:spChg chg="mod">
          <ac:chgData name="Kaitlin Krieger" userId="S::kkrieger@apic.org::4fe380ca-018e-4e5b-b88c-2f84afb56c74" providerId="AD" clId="Web-{00000000-0000-0000-0000-000000000000}" dt="2026-09-17T15:25:35.486" v="140" actId="20577"/>
          <ac:spMkLst>
            <pc:docMk/>
            <pc:sldMk cId="0" sldId="266"/>
            <ac:spMk id="8" creationId="{00000000-0000-0000-0000-000000000000}"/>
          </ac:spMkLst>
        </pc:spChg>
      </pc:sldChg>
      <pc:sldChg chg="delSp modSp">
        <pc:chgData name="Kaitlin Krieger" userId="S::kkrieger@apic.org::4fe380ca-018e-4e5b-b88c-2f84afb56c74" providerId="AD" clId="Web-{00000000-0000-0000-0000-000000000000}" dt="2026-09-17T15:20:46.374" v="130" actId="14100"/>
        <pc:sldMkLst>
          <pc:docMk/>
          <pc:sldMk cId="0" sldId="311"/>
        </pc:sldMkLst>
        <pc:spChg chg="mod">
          <ac:chgData name="Kaitlin Krieger" userId="S::kkrieger@apic.org::4fe380ca-018e-4e5b-b88c-2f84afb56c74" providerId="AD" clId="Web-{00000000-0000-0000-0000-000000000000}" dt="2026-09-17T15:20:46.374" v="130" actId="14100"/>
          <ac:spMkLst>
            <pc:docMk/>
            <pc:sldMk cId="0" sldId="311"/>
            <ac:spMk id="3" creationId="{00000000-0000-0000-0000-000000000000}"/>
          </ac:spMkLst>
        </pc:spChg>
        <pc:spChg chg="mod">
          <ac:chgData name="Kaitlin Krieger" userId="S::kkrieger@apic.org::4fe380ca-018e-4e5b-b88c-2f84afb56c74" providerId="AD" clId="Web-{00000000-0000-0000-0000-000000000000}" dt="2026-09-17T15:20:21.466" v="124" actId="20577"/>
          <ac:spMkLst>
            <pc:docMk/>
            <pc:sldMk cId="0" sldId="311"/>
            <ac:spMk id="4" creationId="{00000000-0000-0000-0000-000000000000}"/>
          </ac:spMkLst>
        </pc:spChg>
        <pc:spChg chg="del">
          <ac:chgData name="Kaitlin Krieger" userId="S::kkrieger@apic.org::4fe380ca-018e-4e5b-b88c-2f84afb56c74" providerId="AD" clId="Web-{00000000-0000-0000-0000-000000000000}" dt="2026-09-17T15:20:11.887" v="121"/>
          <ac:spMkLst>
            <pc:docMk/>
            <pc:sldMk cId="0" sldId="311"/>
            <ac:spMk id="5" creationId="{00000000-0000-0000-0000-000000000000}"/>
          </ac:spMkLst>
        </pc:spChg>
      </pc:sldChg>
      <pc:sldChg chg="delSp modSp">
        <pc:chgData name="Kaitlin Krieger" userId="S::kkrieger@apic.org::4fe380ca-018e-4e5b-b88c-2f84afb56c74" providerId="AD" clId="Web-{00000000-0000-0000-0000-000000000000}" dt="2026-09-17T15:19:58.730" v="120" actId="1076"/>
        <pc:sldMkLst>
          <pc:docMk/>
          <pc:sldMk cId="0" sldId="312"/>
        </pc:sldMkLst>
        <pc:spChg chg="mod">
          <ac:chgData name="Kaitlin Krieger" userId="S::kkrieger@apic.org::4fe380ca-018e-4e5b-b88c-2f84afb56c74" providerId="AD" clId="Web-{00000000-0000-0000-0000-000000000000}" dt="2026-09-17T15:19:58.730" v="120" actId="1076"/>
          <ac:spMkLst>
            <pc:docMk/>
            <pc:sldMk cId="0" sldId="312"/>
            <ac:spMk id="5" creationId="{00000000-0000-0000-0000-000000000000}"/>
          </ac:spMkLst>
        </pc:spChg>
        <pc:spChg chg="del mod">
          <ac:chgData name="Kaitlin Krieger" userId="S::kkrieger@apic.org::4fe380ca-018e-4e5b-b88c-2f84afb56c74" providerId="AD" clId="Web-{00000000-0000-0000-0000-000000000000}" dt="2026-09-17T15:19:45.385" v="113"/>
          <ac:spMkLst>
            <pc:docMk/>
            <pc:sldMk cId="0" sldId="312"/>
            <ac:spMk id="6" creationId="{00000000-0000-0000-0000-000000000000}"/>
          </ac:spMkLst>
        </pc:spChg>
        <pc:spChg chg="del mod">
          <ac:chgData name="Kaitlin Krieger" userId="S::kkrieger@apic.org::4fe380ca-018e-4e5b-b88c-2f84afb56c74" providerId="AD" clId="Web-{00000000-0000-0000-0000-000000000000}" dt="2026-09-17T15:19:45.666" v="114"/>
          <ac:spMkLst>
            <pc:docMk/>
            <pc:sldMk cId="0" sldId="312"/>
            <ac:spMk id="7" creationId="{00000000-0000-0000-0000-000000000000}"/>
          </ac:spMkLst>
        </pc:spChg>
        <pc:spChg chg="del mod">
          <ac:chgData name="Kaitlin Krieger" userId="S::kkrieger@apic.org::4fe380ca-018e-4e5b-b88c-2f84afb56c74" providerId="AD" clId="Web-{00000000-0000-0000-0000-000000000000}" dt="2026-09-17T15:19:48.745" v="115"/>
          <ac:spMkLst>
            <pc:docMk/>
            <pc:sldMk cId="0" sldId="312"/>
            <ac:spMk id="8" creationId="{00000000-0000-0000-0000-000000000000}"/>
          </ac:spMkLst>
        </pc:spChg>
        <pc:spChg chg="del mod">
          <ac:chgData name="Kaitlin Krieger" userId="S::kkrieger@apic.org::4fe380ca-018e-4e5b-b88c-2f84afb56c74" providerId="AD" clId="Web-{00000000-0000-0000-0000-000000000000}" dt="2026-09-17T15:19:51.323" v="117"/>
          <ac:spMkLst>
            <pc:docMk/>
            <pc:sldMk cId="0" sldId="312"/>
            <ac:spMk id="9" creationId="{00000000-0000-0000-0000-000000000000}"/>
          </ac:spMkLst>
        </pc:spChg>
        <pc:spChg chg="del mod">
          <ac:chgData name="Kaitlin Krieger" userId="S::kkrieger@apic.org::4fe380ca-018e-4e5b-b88c-2f84afb56c74" providerId="AD" clId="Web-{00000000-0000-0000-0000-000000000000}" dt="2026-09-17T15:19:53.011" v="118"/>
          <ac:spMkLst>
            <pc:docMk/>
            <pc:sldMk cId="0" sldId="312"/>
            <ac:spMk id="10" creationId="{00000000-0000-0000-0000-000000000000}"/>
          </ac:spMkLst>
        </pc:spChg>
        <pc:spChg chg="del mod">
          <ac:chgData name="Kaitlin Krieger" userId="S::kkrieger@apic.org::4fe380ca-018e-4e5b-b88c-2f84afb56c74" providerId="AD" clId="Web-{00000000-0000-0000-0000-000000000000}" dt="2026-09-17T15:19:54.667" v="119"/>
          <ac:spMkLst>
            <pc:docMk/>
            <pc:sldMk cId="0" sldId="312"/>
            <ac:spMk id="11" creationId="{00000000-0000-0000-0000-000000000000}"/>
          </ac:spMkLst>
        </pc:spChg>
      </pc:sldChg>
      <pc:sldChg chg="addSp delSp modSp">
        <pc:chgData name="Kaitlin Krieger" userId="S::kkrieger@apic.org::4fe380ca-018e-4e5b-b88c-2f84afb56c74" providerId="AD" clId="Web-{00000000-0000-0000-0000-000000000000}" dt="2026-09-17T15:17:27.829" v="96" actId="1076"/>
        <pc:sldMkLst>
          <pc:docMk/>
          <pc:sldMk cId="0" sldId="314"/>
        </pc:sldMkLst>
        <pc:spChg chg="add del">
          <ac:chgData name="Kaitlin Krieger" userId="S::kkrieger@apic.org::4fe380ca-018e-4e5b-b88c-2f84afb56c74" providerId="AD" clId="Web-{00000000-0000-0000-0000-000000000000}" dt="2026-09-17T15:16:12.934" v="75"/>
          <ac:spMkLst>
            <pc:docMk/>
            <pc:sldMk cId="0" sldId="314"/>
            <ac:spMk id="2" creationId="{00000000-0000-0000-0000-000000000000}"/>
          </ac:spMkLst>
        </pc:spChg>
        <pc:spChg chg="mod">
          <ac:chgData name="Kaitlin Krieger" userId="S::kkrieger@apic.org::4fe380ca-018e-4e5b-b88c-2f84afb56c74" providerId="AD" clId="Web-{00000000-0000-0000-0000-000000000000}" dt="2026-09-17T15:16:27.669" v="80" actId="1076"/>
          <ac:spMkLst>
            <pc:docMk/>
            <pc:sldMk cId="0" sldId="314"/>
            <ac:spMk id="3" creationId="{00000000-0000-0000-0000-000000000000}"/>
          </ac:spMkLst>
        </pc:spChg>
        <pc:spChg chg="mod">
          <ac:chgData name="Kaitlin Krieger" userId="S::kkrieger@apic.org::4fe380ca-018e-4e5b-b88c-2f84afb56c74" providerId="AD" clId="Web-{00000000-0000-0000-0000-000000000000}" dt="2026-09-17T15:16:24.512" v="79" actId="1076"/>
          <ac:spMkLst>
            <pc:docMk/>
            <pc:sldMk cId="0" sldId="314"/>
            <ac:spMk id="4" creationId="{00000000-0000-0000-0000-000000000000}"/>
          </ac:spMkLst>
        </pc:spChg>
        <pc:spChg chg="mod">
          <ac:chgData name="Kaitlin Krieger" userId="S::kkrieger@apic.org::4fe380ca-018e-4e5b-b88c-2f84afb56c74" providerId="AD" clId="Web-{00000000-0000-0000-0000-000000000000}" dt="2026-09-17T15:16:20.309" v="78" actId="1076"/>
          <ac:spMkLst>
            <pc:docMk/>
            <pc:sldMk cId="0" sldId="314"/>
            <ac:spMk id="5" creationId="{00000000-0000-0000-0000-000000000000}"/>
          </ac:spMkLst>
        </pc:spChg>
        <pc:spChg chg="mod">
          <ac:chgData name="Kaitlin Krieger" userId="S::kkrieger@apic.org::4fe380ca-018e-4e5b-b88c-2f84afb56c74" providerId="AD" clId="Web-{00000000-0000-0000-0000-000000000000}" dt="2026-09-17T15:16:58.702" v="90" actId="20577"/>
          <ac:spMkLst>
            <pc:docMk/>
            <pc:sldMk cId="0" sldId="314"/>
            <ac:spMk id="6" creationId="{00000000-0000-0000-0000-000000000000}"/>
          </ac:spMkLst>
        </pc:spChg>
        <pc:spChg chg="del mod">
          <ac:chgData name="Kaitlin Krieger" userId="S::kkrieger@apic.org::4fe380ca-018e-4e5b-b88c-2f84afb56c74" providerId="AD" clId="Web-{00000000-0000-0000-0000-000000000000}" dt="2026-09-17T15:16:09.449" v="73"/>
          <ac:spMkLst>
            <pc:docMk/>
            <pc:sldMk cId="0" sldId="314"/>
            <ac:spMk id="7" creationId="{00000000-0000-0000-0000-000000000000}"/>
          </ac:spMkLst>
        </pc:spChg>
        <pc:spChg chg="del mod">
          <ac:chgData name="Kaitlin Krieger" userId="S::kkrieger@apic.org::4fe380ca-018e-4e5b-b88c-2f84afb56c74" providerId="AD" clId="Web-{00000000-0000-0000-0000-000000000000}" dt="2026-09-17T15:16:18.965" v="77"/>
          <ac:spMkLst>
            <pc:docMk/>
            <pc:sldMk cId="0" sldId="314"/>
            <ac:spMk id="8" creationId="{00000000-0000-0000-0000-000000000000}"/>
          </ac:spMkLst>
        </pc:spChg>
        <pc:picChg chg="add mod">
          <ac:chgData name="Kaitlin Krieger" userId="S::kkrieger@apic.org::4fe380ca-018e-4e5b-b88c-2f84afb56c74" providerId="AD" clId="Web-{00000000-0000-0000-0000-000000000000}" dt="2026-09-17T15:15:58.339" v="70" actId="1076"/>
          <ac:picMkLst>
            <pc:docMk/>
            <pc:sldMk cId="0" sldId="314"/>
            <ac:picMk id="9" creationId="{249D43BA-6FC7-CCBF-7548-BB9AD7C844FF}"/>
          </ac:picMkLst>
        </pc:picChg>
        <pc:picChg chg="add mod">
          <ac:chgData name="Kaitlin Krieger" userId="S::kkrieger@apic.org::4fe380ca-018e-4e5b-b88c-2f84afb56c74" providerId="AD" clId="Web-{00000000-0000-0000-0000-000000000000}" dt="2026-09-17T15:17:27.829" v="96" actId="1076"/>
          <ac:picMkLst>
            <pc:docMk/>
            <pc:sldMk cId="0" sldId="314"/>
            <ac:picMk id="10" creationId="{B58680AC-F022-D595-F342-7E769EF85F06}"/>
          </ac:picMkLst>
        </pc:picChg>
      </pc:sldChg>
      <pc:sldChg chg="modSp">
        <pc:chgData name="Kaitlin Krieger" userId="S::kkrieger@apic.org::4fe380ca-018e-4e5b-b88c-2f84afb56c74" providerId="AD" clId="Web-{00000000-0000-0000-0000-000000000000}" dt="2026-09-17T15:19:16.586" v="106" actId="20577"/>
        <pc:sldMkLst>
          <pc:docMk/>
          <pc:sldMk cId="3940983841" sldId="315"/>
        </pc:sldMkLst>
        <pc:spChg chg="mod">
          <ac:chgData name="Kaitlin Krieger" userId="S::kkrieger@apic.org::4fe380ca-018e-4e5b-b88c-2f84afb56c74" providerId="AD" clId="Web-{00000000-0000-0000-0000-000000000000}" dt="2026-09-17T15:19:05.554" v="104" actId="20577"/>
          <ac:spMkLst>
            <pc:docMk/>
            <pc:sldMk cId="3940983841" sldId="315"/>
            <ac:spMk id="6" creationId="{EB5DD29E-D877-A0FD-5035-451AD6BB478B}"/>
          </ac:spMkLst>
        </pc:spChg>
        <pc:spChg chg="mod">
          <ac:chgData name="Kaitlin Krieger" userId="S::kkrieger@apic.org::4fe380ca-018e-4e5b-b88c-2f84afb56c74" providerId="AD" clId="Web-{00000000-0000-0000-0000-000000000000}" dt="2026-09-17T15:19:16.586" v="106" actId="20577"/>
          <ac:spMkLst>
            <pc:docMk/>
            <pc:sldMk cId="3940983841" sldId="315"/>
            <ac:spMk id="8" creationId="{C1C2FED1-F415-D027-8607-11B58F98FCCB}"/>
          </ac:spMkLst>
        </pc:spChg>
      </pc:sldChg>
    </pc:docChg>
  </pc:docChgLst>
  <pc:docChgLst>
    <pc:chgData name="Kaitlin Krieger" userId="S::kkrieger@apic.org::4fe380ca-018e-4e5b-b88c-2f84afb56c74" providerId="AD" clId="Web-{E86B4CDA-D645-07EC-61DB-F90F4D0EE1B1}"/>
    <pc:docChg chg="modSld">
      <pc:chgData name="Kaitlin Krieger" userId="S::kkrieger@apic.org::4fe380ca-018e-4e5b-b88c-2f84afb56c74" providerId="AD" clId="Web-{E86B4CDA-D645-07EC-61DB-F90F4D0EE1B1}" dt="2026-09-21T15:56:45.253" v="48" actId="20577"/>
      <pc:docMkLst>
        <pc:docMk/>
      </pc:docMkLst>
      <pc:sldChg chg="modSp">
        <pc:chgData name="Kaitlin Krieger" userId="S::kkrieger@apic.org::4fe380ca-018e-4e5b-b88c-2f84afb56c74" providerId="AD" clId="Web-{E86B4CDA-D645-07EC-61DB-F90F4D0EE1B1}" dt="2026-09-21T15:49:58.311" v="3" actId="20577"/>
        <pc:sldMkLst>
          <pc:docMk/>
          <pc:sldMk cId="0" sldId="265"/>
        </pc:sldMkLst>
        <pc:spChg chg="mod">
          <ac:chgData name="Kaitlin Krieger" userId="S::kkrieger@apic.org::4fe380ca-018e-4e5b-b88c-2f84afb56c74" providerId="AD" clId="Web-{E86B4CDA-D645-07EC-61DB-F90F4D0EE1B1}" dt="2026-09-21T15:49:58.311" v="3" actId="20577"/>
          <ac:spMkLst>
            <pc:docMk/>
            <pc:sldMk cId="0" sldId="265"/>
            <ac:spMk id="7" creationId="{00000000-0000-0000-0000-000000000000}"/>
          </ac:spMkLst>
        </pc:spChg>
      </pc:sldChg>
      <pc:sldChg chg="modSp">
        <pc:chgData name="Kaitlin Krieger" userId="S::kkrieger@apic.org::4fe380ca-018e-4e5b-b88c-2f84afb56c74" providerId="AD" clId="Web-{E86B4CDA-D645-07EC-61DB-F90F4D0EE1B1}" dt="2026-09-21T15:56:45.253" v="48" actId="20577"/>
        <pc:sldMkLst>
          <pc:docMk/>
          <pc:sldMk cId="0" sldId="266"/>
        </pc:sldMkLst>
        <pc:spChg chg="mod">
          <ac:chgData name="Kaitlin Krieger" userId="S::kkrieger@apic.org::4fe380ca-018e-4e5b-b88c-2f84afb56c74" providerId="AD" clId="Web-{E86B4CDA-D645-07EC-61DB-F90F4D0EE1B1}" dt="2026-09-21T15:56:45.253" v="48" actId="20577"/>
          <ac:spMkLst>
            <pc:docMk/>
            <pc:sldMk cId="0" sldId="266"/>
            <ac:spMk id="6" creationId="{00000000-0000-0000-0000-000000000000}"/>
          </ac:spMkLst>
        </pc:spChg>
        <pc:spChg chg="mod">
          <ac:chgData name="Kaitlin Krieger" userId="S::kkrieger@apic.org::4fe380ca-018e-4e5b-b88c-2f84afb56c74" providerId="AD" clId="Web-{E86B4CDA-D645-07EC-61DB-F90F4D0EE1B1}" dt="2026-09-21T15:50:30.984" v="12" actId="20577"/>
          <ac:spMkLst>
            <pc:docMk/>
            <pc:sldMk cId="0" sldId="266"/>
            <ac:spMk id="8" creationId="{00000000-0000-0000-0000-000000000000}"/>
          </ac:spMkLst>
        </pc:spChg>
      </pc:sldChg>
      <pc:sldChg chg="modSp">
        <pc:chgData name="Kaitlin Krieger" userId="S::kkrieger@apic.org::4fe380ca-018e-4e5b-b88c-2f84afb56c74" providerId="AD" clId="Web-{E86B4CDA-D645-07EC-61DB-F90F4D0EE1B1}" dt="2026-09-21T15:50:58.031" v="15" actId="20577"/>
        <pc:sldMkLst>
          <pc:docMk/>
          <pc:sldMk cId="0" sldId="267"/>
        </pc:sldMkLst>
        <pc:spChg chg="mod">
          <ac:chgData name="Kaitlin Krieger" userId="S::kkrieger@apic.org::4fe380ca-018e-4e5b-b88c-2f84afb56c74" providerId="AD" clId="Web-{E86B4CDA-D645-07EC-61DB-F90F4D0EE1B1}" dt="2026-09-21T15:50:58.031" v="15" actId="20577"/>
          <ac:spMkLst>
            <pc:docMk/>
            <pc:sldMk cId="0" sldId="267"/>
            <ac:spMk id="7" creationId="{00000000-0000-0000-0000-000000000000}"/>
          </ac:spMkLst>
        </pc:spChg>
      </pc:sldChg>
      <pc:sldChg chg="delSp modSp">
        <pc:chgData name="Kaitlin Krieger" userId="S::kkrieger@apic.org::4fe380ca-018e-4e5b-b88c-2f84afb56c74" providerId="AD" clId="Web-{E86B4CDA-D645-07EC-61DB-F90F4D0EE1B1}" dt="2026-09-21T15:56:30.846" v="46" actId="20577"/>
        <pc:sldMkLst>
          <pc:docMk/>
          <pc:sldMk cId="0" sldId="268"/>
        </pc:sldMkLst>
        <pc:spChg chg="mod">
          <ac:chgData name="Kaitlin Krieger" userId="S::kkrieger@apic.org::4fe380ca-018e-4e5b-b88c-2f84afb56c74" providerId="AD" clId="Web-{E86B4CDA-D645-07EC-61DB-F90F4D0EE1B1}" dt="2026-09-21T15:51:22.484" v="20" actId="1076"/>
          <ac:spMkLst>
            <pc:docMk/>
            <pc:sldMk cId="0" sldId="268"/>
            <ac:spMk id="2" creationId="{00000000-0000-0000-0000-000000000000}"/>
          </ac:spMkLst>
        </pc:spChg>
        <pc:spChg chg="mod">
          <ac:chgData name="Kaitlin Krieger" userId="S::kkrieger@apic.org::4fe380ca-018e-4e5b-b88c-2f84afb56c74" providerId="AD" clId="Web-{E86B4CDA-D645-07EC-61DB-F90F4D0EE1B1}" dt="2026-09-21T15:51:12.593" v="17" actId="20577"/>
          <ac:spMkLst>
            <pc:docMk/>
            <pc:sldMk cId="0" sldId="268"/>
            <ac:spMk id="6" creationId="{00000000-0000-0000-0000-000000000000}"/>
          </ac:spMkLst>
        </pc:spChg>
        <pc:spChg chg="mod">
          <ac:chgData name="Kaitlin Krieger" userId="S::kkrieger@apic.org::4fe380ca-018e-4e5b-b88c-2f84afb56c74" providerId="AD" clId="Web-{E86B4CDA-D645-07EC-61DB-F90F4D0EE1B1}" dt="2026-09-21T15:56:30.846" v="46" actId="20577"/>
          <ac:spMkLst>
            <pc:docMk/>
            <pc:sldMk cId="0" sldId="268"/>
            <ac:spMk id="8" creationId="{00000000-0000-0000-0000-000000000000}"/>
          </ac:spMkLst>
        </pc:spChg>
        <pc:spChg chg="del mod">
          <ac:chgData name="Kaitlin Krieger" userId="S::kkrieger@apic.org::4fe380ca-018e-4e5b-b88c-2f84afb56c74" providerId="AD" clId="Web-{E86B4CDA-D645-07EC-61DB-F90F4D0EE1B1}" dt="2026-09-21T15:51:15.453" v="19"/>
          <ac:spMkLst>
            <pc:docMk/>
            <pc:sldMk cId="0" sldId="268"/>
            <ac:spMk id="9" creationId="{00000000-0000-0000-0000-000000000000}"/>
          </ac:spMkLst>
        </pc:spChg>
      </pc:sldChg>
      <pc:sldChg chg="delSp modSp">
        <pc:chgData name="Kaitlin Krieger" userId="S::kkrieger@apic.org::4fe380ca-018e-4e5b-b88c-2f84afb56c74" providerId="AD" clId="Web-{E86B4CDA-D645-07EC-61DB-F90F4D0EE1B1}" dt="2026-09-21T15:55:23.033" v="41" actId="20577"/>
        <pc:sldMkLst>
          <pc:docMk/>
          <pc:sldMk cId="0" sldId="286"/>
        </pc:sldMkLst>
        <pc:spChg chg="mod">
          <ac:chgData name="Kaitlin Krieger" userId="S::kkrieger@apic.org::4fe380ca-018e-4e5b-b88c-2f84afb56c74" providerId="AD" clId="Web-{E86B4CDA-D645-07EC-61DB-F90F4D0EE1B1}" dt="2026-09-21T15:54:59.642" v="38" actId="20577"/>
          <ac:spMkLst>
            <pc:docMk/>
            <pc:sldMk cId="0" sldId="286"/>
            <ac:spMk id="6" creationId="{00000000-0000-0000-0000-000000000000}"/>
          </ac:spMkLst>
        </pc:spChg>
        <pc:spChg chg="mod">
          <ac:chgData name="Kaitlin Krieger" userId="S::kkrieger@apic.org::4fe380ca-018e-4e5b-b88c-2f84afb56c74" providerId="AD" clId="Web-{E86B4CDA-D645-07EC-61DB-F90F4D0EE1B1}" dt="2026-09-21T15:55:23.033" v="41" actId="20577"/>
          <ac:spMkLst>
            <pc:docMk/>
            <pc:sldMk cId="0" sldId="286"/>
            <ac:spMk id="8" creationId="{00000000-0000-0000-0000-000000000000}"/>
          </ac:spMkLst>
        </pc:spChg>
        <pc:spChg chg="del mod">
          <ac:chgData name="Kaitlin Krieger" userId="S::kkrieger@apic.org::4fe380ca-018e-4e5b-b88c-2f84afb56c74" providerId="AD" clId="Web-{E86B4CDA-D645-07EC-61DB-F90F4D0EE1B1}" dt="2026-09-21T15:52:24.453" v="34"/>
          <ac:spMkLst>
            <pc:docMk/>
            <pc:sldMk cId="0" sldId="286"/>
            <ac:spMk id="9" creationId="{00000000-0000-0000-0000-000000000000}"/>
          </ac:spMkLst>
        </pc:spChg>
      </pc:sldChg>
      <pc:sldChg chg="modSp">
        <pc:chgData name="Kaitlin Krieger" userId="S::kkrieger@apic.org::4fe380ca-018e-4e5b-b88c-2f84afb56c74" providerId="AD" clId="Web-{E86B4CDA-D645-07EC-61DB-F90F4D0EE1B1}" dt="2026-09-21T15:52:02.891" v="25" actId="20577"/>
        <pc:sldMkLst>
          <pc:docMk/>
          <pc:sldMk cId="0" sldId="287"/>
        </pc:sldMkLst>
        <pc:spChg chg="mod">
          <ac:chgData name="Kaitlin Krieger" userId="S::kkrieger@apic.org::4fe380ca-018e-4e5b-b88c-2f84afb56c74" providerId="AD" clId="Web-{E86B4CDA-D645-07EC-61DB-F90F4D0EE1B1}" dt="2026-09-21T15:52:02.891" v="25" actId="20577"/>
          <ac:spMkLst>
            <pc:docMk/>
            <pc:sldMk cId="0" sldId="287"/>
            <ac:spMk id="7" creationId="{00000000-0000-0000-0000-000000000000}"/>
          </ac:spMkLst>
        </pc:spChg>
      </pc:sldChg>
      <pc:sldChg chg="modSp">
        <pc:chgData name="Kaitlin Krieger" userId="S::kkrieger@apic.org::4fe380ca-018e-4e5b-b88c-2f84afb56c74" providerId="AD" clId="Web-{E86B4CDA-D645-07EC-61DB-F90F4D0EE1B1}" dt="2026-09-21T15:56:02.877" v="44" actId="20577"/>
        <pc:sldMkLst>
          <pc:docMk/>
          <pc:sldMk cId="0" sldId="288"/>
        </pc:sldMkLst>
        <pc:spChg chg="mod">
          <ac:chgData name="Kaitlin Krieger" userId="S::kkrieger@apic.org::4fe380ca-018e-4e5b-b88c-2f84afb56c74" providerId="AD" clId="Web-{E86B4CDA-D645-07EC-61DB-F90F4D0EE1B1}" dt="2026-09-21T15:55:53.518" v="43" actId="20577"/>
          <ac:spMkLst>
            <pc:docMk/>
            <pc:sldMk cId="0" sldId="288"/>
            <ac:spMk id="6" creationId="{00000000-0000-0000-0000-000000000000}"/>
          </ac:spMkLst>
        </pc:spChg>
        <pc:spChg chg="mod">
          <ac:chgData name="Kaitlin Krieger" userId="S::kkrieger@apic.org::4fe380ca-018e-4e5b-b88c-2f84afb56c74" providerId="AD" clId="Web-{E86B4CDA-D645-07EC-61DB-F90F4D0EE1B1}" dt="2026-09-21T15:56:02.877" v="44" actId="20577"/>
          <ac:spMkLst>
            <pc:docMk/>
            <pc:sldMk cId="0" sldId="288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6534A-283A-4A13-990F-D6F4B115E54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AA67E-4D44-4BB5-ABED-823621295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31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8AA67E-4D44-4BB5-ABED-82362129557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51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4.xml"/><Relationship Id="rId18" Type="http://schemas.openxmlformats.org/officeDocument/2006/relationships/slide" Target="slide34.xml"/><Relationship Id="rId26" Type="http://schemas.openxmlformats.org/officeDocument/2006/relationships/slide" Target="slide50.xml"/><Relationship Id="rId3" Type="http://schemas.openxmlformats.org/officeDocument/2006/relationships/slide" Target="slide4.xml"/><Relationship Id="rId21" Type="http://schemas.openxmlformats.org/officeDocument/2006/relationships/slide" Target="slide40.xml"/><Relationship Id="rId7" Type="http://schemas.openxmlformats.org/officeDocument/2006/relationships/slide" Target="slide12.xml"/><Relationship Id="rId12" Type="http://schemas.openxmlformats.org/officeDocument/2006/relationships/slide" Target="slide22.xml"/><Relationship Id="rId17" Type="http://schemas.openxmlformats.org/officeDocument/2006/relationships/slide" Target="slide32.xml"/><Relationship Id="rId25" Type="http://schemas.openxmlformats.org/officeDocument/2006/relationships/slide" Target="slide48.xml"/><Relationship Id="rId2" Type="http://schemas.openxmlformats.org/officeDocument/2006/relationships/notesSlide" Target="../notesSlides/notesSlide1.xml"/><Relationship Id="rId16" Type="http://schemas.openxmlformats.org/officeDocument/2006/relationships/slide" Target="slide30.xml"/><Relationship Id="rId20" Type="http://schemas.openxmlformats.org/officeDocument/2006/relationships/slide" Target="slide38.xml"/><Relationship Id="rId29" Type="http://schemas.openxmlformats.org/officeDocument/2006/relationships/slide" Target="slide5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20.xml"/><Relationship Id="rId24" Type="http://schemas.openxmlformats.org/officeDocument/2006/relationships/slide" Target="slide46.xml"/><Relationship Id="rId5" Type="http://schemas.openxmlformats.org/officeDocument/2006/relationships/slide" Target="slide8.xml"/><Relationship Id="rId15" Type="http://schemas.openxmlformats.org/officeDocument/2006/relationships/slide" Target="slide28.xml"/><Relationship Id="rId23" Type="http://schemas.openxmlformats.org/officeDocument/2006/relationships/slide" Target="slide44.xml"/><Relationship Id="rId28" Type="http://schemas.openxmlformats.org/officeDocument/2006/relationships/slide" Target="slide54.xml"/><Relationship Id="rId10" Type="http://schemas.openxmlformats.org/officeDocument/2006/relationships/slide" Target="slide18.xml"/><Relationship Id="rId19" Type="http://schemas.openxmlformats.org/officeDocument/2006/relationships/slide" Target="slide36.xml"/><Relationship Id="rId4" Type="http://schemas.openxmlformats.org/officeDocument/2006/relationships/slide" Target="slide6.xml"/><Relationship Id="rId9" Type="http://schemas.openxmlformats.org/officeDocument/2006/relationships/slide" Target="slide16.xml"/><Relationship Id="rId14" Type="http://schemas.openxmlformats.org/officeDocument/2006/relationships/slide" Target="slide26.xml"/><Relationship Id="rId22" Type="http://schemas.openxmlformats.org/officeDocument/2006/relationships/slide" Target="slide42.xml"/><Relationship Id="rId27" Type="http://schemas.openxmlformats.org/officeDocument/2006/relationships/slide" Target="slide52.xml"/><Relationship Id="rId30" Type="http://schemas.openxmlformats.org/officeDocument/2006/relationships/slide" Target="slide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3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4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4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4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4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4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5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5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5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5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58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59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91160" y="1590377"/>
            <a:ext cx="3708400" cy="203132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sz="4200" b="1">
                <a:solidFill>
                  <a:srgbClr val="FFFFFF"/>
                </a:solidFill>
                <a:latin typeface="Aptos"/>
              </a:rPr>
              <a:t>INFECTION
PREVENTION
</a:t>
            </a:r>
            <a:r>
              <a:rPr lang="en-US" sz="4200" b="1">
                <a:solidFill>
                  <a:srgbClr val="FFFFFF"/>
                </a:solidFill>
                <a:latin typeface="Aptos"/>
              </a:rPr>
              <a:t>TRIVIA</a:t>
            </a:r>
            <a:endParaRPr sz="4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3013" y="4166108"/>
            <a:ext cx="3779520" cy="1015663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sz="2000" b="1">
                <a:solidFill>
                  <a:srgbClr val="EFB237"/>
                </a:solidFill>
                <a:latin typeface="Aptos"/>
              </a:rPr>
              <a:t>Generations of Infection Prevention: Past, Present, Protected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9203" y="5347603"/>
            <a:ext cx="3921760" cy="338554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sz="1600" b="0">
                <a:solidFill>
                  <a:srgbClr val="F8F7F2"/>
                </a:solidFill>
                <a:latin typeface="Aptos"/>
              </a:rPr>
              <a:t>An interactive team trivia game for IIPW</a:t>
            </a:r>
          </a:p>
        </p:txBody>
      </p:sp>
      <p:sp>
        <p:nvSpPr>
          <p:cNvPr id="9" name="Rounded Rectangle 8">
            <a:hlinkClick r:id="rId2" action="ppaction://hlinksldjump"/>
          </p:cNvPr>
          <p:cNvSpPr/>
          <p:nvPr/>
        </p:nvSpPr>
        <p:spPr>
          <a:xfrm>
            <a:off x="401320" y="5918200"/>
            <a:ext cx="2788920" cy="566928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1160" y="6050241"/>
            <a:ext cx="278892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  <a:hlinkClick r:id="rId2" action="ppaction://hlinksldjump"/>
              </a:rPr>
              <a:t>START GAME</a:t>
            </a:r>
            <a:endParaRPr sz="1500" b="1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53C64D-FD41-1874-3A50-42AC53887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822" y="-5080"/>
            <a:ext cx="78650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B34D9C-9E8F-FA81-23A2-92D47EF26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30" y="203200"/>
            <a:ext cx="68986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502920"/>
            <a:ext cx="2011680" cy="38404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2011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FACILITATOR GUIDE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24128"/>
            <a:ext cx="5029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132F4C"/>
                </a:solidFill>
                <a:latin typeface="Aptos"/>
              </a:rPr>
              <a:t>How to Play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47088"/>
            <a:ext cx="384048" cy="384048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" y="18470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8448" y="182880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1E2A36"/>
                </a:solidFill>
                <a:latin typeface="Aptos"/>
              </a:rPr>
              <a:t>Divide participants into 2–6 teams and choose a scorekeeper.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" y="2505456"/>
            <a:ext cx="384048" cy="384048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8" y="2505456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2487168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1E2A36"/>
                </a:solidFill>
                <a:latin typeface="Aptos"/>
              </a:rPr>
              <a:t>Teams select a category and point value. Read the prompt aloud.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9808" y="3163823"/>
            <a:ext cx="384048" cy="384048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9808" y="3163823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98448" y="3145535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1E2A36"/>
                </a:solidFill>
                <a:latin typeface="Aptos"/>
              </a:rPr>
              <a:t>Allow ~20–30 seconds to answer. Exact “question form” is not required.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22191"/>
            <a:ext cx="384048" cy="384048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49808" y="3822191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8448" y="380390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1E2A36"/>
                </a:solidFill>
                <a:latin typeface="Aptos"/>
              </a:rPr>
              <a:t>Award the displayed points for a correct response. Optional: subtract points for an incorrect response.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4480559"/>
            <a:ext cx="384048" cy="384048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49808" y="4480559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8448" y="4462271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1E2A36"/>
                </a:solidFill>
                <a:latin typeface="Aptos"/>
              </a:rPr>
              <a:t>Use the answer screen’s teaching note to reinforce the infection-prevention takeaway.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" y="5138927"/>
            <a:ext cx="384048" cy="384048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49808" y="5138927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98448" y="5120639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1E2A36"/>
                </a:solidFill>
                <a:latin typeface="Aptos"/>
              </a:rPr>
              <a:t>Finish with the Final Challenge. Highest score wins!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5925312"/>
            <a:ext cx="10789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5E6C78"/>
                </a:solidFill>
                <a:latin typeface="Aptos"/>
              </a:rPr>
              <a:t>Tip: This deck is designed for Slide Show mode. Use the on-screen buttons to navigate.</a:t>
            </a:r>
          </a:p>
        </p:txBody>
      </p:sp>
      <p:sp>
        <p:nvSpPr>
          <p:cNvPr id="25" name="Rounded Rectangle 24">
            <a:hlinkClick r:id="rId2" action="ppaction://hlinksldjump"/>
          </p:cNvPr>
          <p:cNvSpPr/>
          <p:nvPr/>
        </p:nvSpPr>
        <p:spPr>
          <a:xfrm>
            <a:off x="4572000" y="6263640"/>
            <a:ext cx="3063240" cy="384048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hlinkClick r:id="rId2" action="ppaction://hlinksldjump"/>
          </p:cNvPr>
          <p:cNvSpPr txBox="1"/>
          <p:nvPr/>
        </p:nvSpPr>
        <p:spPr>
          <a:xfrm>
            <a:off x="4572000" y="6263640"/>
            <a:ext cx="30632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OPEN GAME BOARD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85692"/>
            <a:ext cx="11064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ptos"/>
              </a:rPr>
              <a:t>CHOOSE YOUR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77000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763168"/>
            <a:ext cx="2185415" cy="960120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66344" y="808888"/>
            <a:ext cx="2075687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BEFORE GERMS</a:t>
            </a:r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411480" y="1869592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" y="2024257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3" action="ppaction://hlinksldjump"/>
              </a:rPr>
              <a:t>100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411480" y="2765704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2920369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4" action="ppaction://hlinksldjump"/>
              </a:rPr>
              <a:t>200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11" name="Rounded Rectangle 10">
            <a:hlinkClick r:id="rId5" action="ppaction://hlinksldjump"/>
          </p:cNvPr>
          <p:cNvSpPr/>
          <p:nvPr/>
        </p:nvSpPr>
        <p:spPr>
          <a:xfrm>
            <a:off x="411480" y="3661816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11480" y="3816481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5" action="ppaction://hlinksldjump"/>
              </a:rPr>
              <a:t>300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13" name="Rounded Rectangle 12">
            <a:hlinkClick r:id="rId6" action="ppaction://hlinksldjump"/>
          </p:cNvPr>
          <p:cNvSpPr/>
          <p:nvPr/>
        </p:nvSpPr>
        <p:spPr>
          <a:xfrm>
            <a:off x="411480" y="4557928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11480" y="4712593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6" action="ppaction://hlinksldjump"/>
              </a:rPr>
              <a:t>400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411480" y="5454040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11480" y="5608705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7" action="ppaction://hlinksldjump"/>
              </a:rPr>
              <a:t>500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706624" y="763168"/>
            <a:ext cx="2185415" cy="960120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761488" y="808888"/>
            <a:ext cx="2075687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CLEAN BREAKTHROUGHS</a:t>
            </a:r>
          </a:p>
        </p:txBody>
      </p:sp>
      <p:sp>
        <p:nvSpPr>
          <p:cNvPr id="19" name="Rounded Rectangle 18">
            <a:hlinkClick r:id="rId8" action="ppaction://hlinksldjump"/>
          </p:cNvPr>
          <p:cNvSpPr/>
          <p:nvPr/>
        </p:nvSpPr>
        <p:spPr>
          <a:xfrm>
            <a:off x="2706624" y="1869592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706624" y="2024257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8" action="ppaction://hlinksldjump"/>
              </a:rPr>
              <a:t>100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21" name="Rounded Rectangle 20">
            <a:hlinkClick r:id="rId9" action="ppaction://hlinksldjump"/>
          </p:cNvPr>
          <p:cNvSpPr/>
          <p:nvPr/>
        </p:nvSpPr>
        <p:spPr>
          <a:xfrm>
            <a:off x="2706624" y="2765704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706624" y="2920369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9" action="ppaction://hlinksldjump"/>
              </a:rPr>
              <a:t>200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23" name="Rounded Rectangle 22">
            <a:hlinkClick r:id="rId10" action="ppaction://hlinksldjump"/>
          </p:cNvPr>
          <p:cNvSpPr/>
          <p:nvPr/>
        </p:nvSpPr>
        <p:spPr>
          <a:xfrm>
            <a:off x="2706624" y="3661816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706624" y="3816481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10" action="ppaction://hlinksldjump"/>
              </a:rPr>
              <a:t>300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25" name="Rounded Rectangle 24">
            <a:hlinkClick r:id="rId11" action="ppaction://hlinksldjump"/>
          </p:cNvPr>
          <p:cNvSpPr/>
          <p:nvPr/>
        </p:nvSpPr>
        <p:spPr>
          <a:xfrm>
            <a:off x="2706624" y="4557928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706624" y="4712593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11" action="ppaction://hlinksldjump"/>
              </a:rPr>
              <a:t>400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27" name="Rounded Rectangle 26">
            <a:hlinkClick r:id="rId12" action="ppaction://hlinksldjump"/>
          </p:cNvPr>
          <p:cNvSpPr/>
          <p:nvPr/>
        </p:nvSpPr>
        <p:spPr>
          <a:xfrm>
            <a:off x="2706624" y="5454040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2706624" y="5608705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12" action="ppaction://hlinksldjump"/>
              </a:rPr>
              <a:t>500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001768" y="763168"/>
            <a:ext cx="2185415" cy="960120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056631" y="808888"/>
            <a:ext cx="2075687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MEDICAL GAME CHANGERS</a:t>
            </a:r>
          </a:p>
        </p:txBody>
      </p:sp>
      <p:sp>
        <p:nvSpPr>
          <p:cNvPr id="31" name="Rounded Rectangle 30">
            <a:hlinkClick r:id="rId13" action="ppaction://hlinksldjump"/>
          </p:cNvPr>
          <p:cNvSpPr/>
          <p:nvPr/>
        </p:nvSpPr>
        <p:spPr>
          <a:xfrm>
            <a:off x="5001768" y="1869592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001768" y="2024257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13" action="ppaction://hlinksldjump"/>
              </a:rPr>
              <a:t>100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33" name="Rounded Rectangle 32">
            <a:hlinkClick r:id="rId14" action="ppaction://hlinksldjump"/>
          </p:cNvPr>
          <p:cNvSpPr/>
          <p:nvPr/>
        </p:nvSpPr>
        <p:spPr>
          <a:xfrm>
            <a:off x="5001768" y="2765704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001768" y="2920369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14" action="ppaction://hlinksldjump"/>
              </a:rPr>
              <a:t>200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35" name="Rounded Rectangle 34">
            <a:hlinkClick r:id="rId15" action="ppaction://hlinksldjump"/>
          </p:cNvPr>
          <p:cNvSpPr/>
          <p:nvPr/>
        </p:nvSpPr>
        <p:spPr>
          <a:xfrm>
            <a:off x="5001768" y="3661816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001768" y="3816481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15" action="ppaction://hlinksldjump"/>
              </a:rPr>
              <a:t>300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37" name="Rounded Rectangle 36">
            <a:hlinkClick r:id="rId16" action="ppaction://hlinksldjump"/>
          </p:cNvPr>
          <p:cNvSpPr/>
          <p:nvPr/>
        </p:nvSpPr>
        <p:spPr>
          <a:xfrm>
            <a:off x="5001768" y="4557928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001768" y="4712593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16" action="ppaction://hlinksldjump"/>
              </a:rPr>
              <a:t>400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39" name="Rounded Rectangle 38">
            <a:hlinkClick r:id="rId17" action="ppaction://hlinksldjump"/>
          </p:cNvPr>
          <p:cNvSpPr/>
          <p:nvPr/>
        </p:nvSpPr>
        <p:spPr>
          <a:xfrm>
            <a:off x="5001768" y="5454040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001768" y="5608705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17" action="ppaction://hlinksldjump"/>
              </a:rPr>
              <a:t>500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296912" y="763168"/>
            <a:ext cx="2185415" cy="960120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351775" y="808888"/>
            <a:ext cx="2075687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BUILT FOR PREVENTION</a:t>
            </a:r>
          </a:p>
        </p:txBody>
      </p:sp>
      <p:sp>
        <p:nvSpPr>
          <p:cNvPr id="43" name="Rounded Rectangle 42">
            <a:hlinkClick r:id="rId18" action="ppaction://hlinksldjump"/>
          </p:cNvPr>
          <p:cNvSpPr/>
          <p:nvPr/>
        </p:nvSpPr>
        <p:spPr>
          <a:xfrm>
            <a:off x="7296912" y="1869592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7296912" y="2024257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18" action="ppaction://hlinksldjump"/>
              </a:rPr>
              <a:t>100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45" name="Rounded Rectangle 44">
            <a:hlinkClick r:id="rId19" action="ppaction://hlinksldjump"/>
          </p:cNvPr>
          <p:cNvSpPr/>
          <p:nvPr/>
        </p:nvSpPr>
        <p:spPr>
          <a:xfrm>
            <a:off x="7296912" y="2765704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296912" y="2920369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19" action="ppaction://hlinksldjump"/>
              </a:rPr>
              <a:t>200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47" name="Rounded Rectangle 46">
            <a:hlinkClick r:id="rId20" action="ppaction://hlinksldjump"/>
          </p:cNvPr>
          <p:cNvSpPr/>
          <p:nvPr/>
        </p:nvSpPr>
        <p:spPr>
          <a:xfrm>
            <a:off x="7296912" y="3661816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7296912" y="3816481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20" action="ppaction://hlinksldjump"/>
              </a:rPr>
              <a:t>300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49" name="Rounded Rectangle 48">
            <a:hlinkClick r:id="rId21" action="ppaction://hlinksldjump"/>
          </p:cNvPr>
          <p:cNvSpPr/>
          <p:nvPr/>
        </p:nvSpPr>
        <p:spPr>
          <a:xfrm>
            <a:off x="7296912" y="4557928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296912" y="4712593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21" action="ppaction://hlinksldjump"/>
              </a:rPr>
              <a:t>400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51" name="Rounded Rectangle 50">
            <a:hlinkClick r:id="rId22" action="ppaction://hlinksldjump"/>
          </p:cNvPr>
          <p:cNvSpPr/>
          <p:nvPr/>
        </p:nvSpPr>
        <p:spPr>
          <a:xfrm>
            <a:off x="7296912" y="5454040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7296912" y="5608705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22" action="ppaction://hlinksldjump"/>
              </a:rPr>
              <a:t>500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9592055" y="763168"/>
            <a:ext cx="2185415" cy="960120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9646919" y="808888"/>
            <a:ext cx="2075687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FUTURE OF IP</a:t>
            </a:r>
          </a:p>
        </p:txBody>
      </p:sp>
      <p:sp>
        <p:nvSpPr>
          <p:cNvPr id="55" name="Rounded Rectangle 54">
            <a:hlinkClick r:id="rId23" action="ppaction://hlinksldjump"/>
          </p:cNvPr>
          <p:cNvSpPr/>
          <p:nvPr/>
        </p:nvSpPr>
        <p:spPr>
          <a:xfrm>
            <a:off x="9592055" y="1869592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9592055" y="2024257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23" action="ppaction://hlinksldjump"/>
              </a:rPr>
              <a:t>100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57" name="Rounded Rectangle 56">
            <a:hlinkClick r:id="rId24" action="ppaction://hlinksldjump"/>
          </p:cNvPr>
          <p:cNvSpPr/>
          <p:nvPr/>
        </p:nvSpPr>
        <p:spPr>
          <a:xfrm>
            <a:off x="9592055" y="2765704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9592055" y="2920369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24" action="ppaction://hlinksldjump"/>
              </a:rPr>
              <a:t>200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59" name="Rounded Rectangle 58">
            <a:hlinkClick r:id="rId25" action="ppaction://hlinksldjump"/>
          </p:cNvPr>
          <p:cNvSpPr/>
          <p:nvPr/>
        </p:nvSpPr>
        <p:spPr>
          <a:xfrm>
            <a:off x="9592055" y="3661816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9592055" y="3816481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25" action="ppaction://hlinksldjump"/>
              </a:rPr>
              <a:t>300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61" name="Rounded Rectangle 60">
            <a:hlinkClick r:id="rId26" action="ppaction://hlinksldjump"/>
          </p:cNvPr>
          <p:cNvSpPr/>
          <p:nvPr/>
        </p:nvSpPr>
        <p:spPr>
          <a:xfrm>
            <a:off x="9592055" y="4557928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9592055" y="4712593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26" action="ppaction://hlinksldjump"/>
              </a:rPr>
              <a:t>400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63" name="Rounded Rectangle 62">
            <a:hlinkClick r:id="rId27" action="ppaction://hlinksldjump"/>
          </p:cNvPr>
          <p:cNvSpPr/>
          <p:nvPr/>
        </p:nvSpPr>
        <p:spPr>
          <a:xfrm>
            <a:off x="9592055" y="5454040"/>
            <a:ext cx="2185415" cy="786384"/>
          </a:xfrm>
          <a:prstGeom prst="roundRect">
            <a:avLst/>
          </a:prstGeom>
          <a:solidFill>
            <a:srgbClr val="1C4162"/>
          </a:solidFill>
          <a:ln>
            <a:solidFill>
              <a:srgbClr val="3D64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9592055" y="5608705"/>
            <a:ext cx="2185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EFB237"/>
                </a:solidFill>
                <a:latin typeface="Aptos"/>
                <a:hlinkClick r:id="rId27" action="ppaction://hlinksldjump"/>
              </a:rPr>
              <a:t>500</a:t>
            </a:r>
            <a:endParaRPr sz="2500" b="1">
              <a:solidFill>
                <a:srgbClr val="EFB237"/>
              </a:solidFill>
              <a:latin typeface="Aptos"/>
            </a:endParaRPr>
          </a:p>
        </p:txBody>
      </p:sp>
      <p:sp>
        <p:nvSpPr>
          <p:cNvPr id="65" name="Rounded Rectangle 64">
            <a:hlinkClick r:id="rId28" action="ppaction://hlinksldjump"/>
          </p:cNvPr>
          <p:cNvSpPr/>
          <p:nvPr/>
        </p:nvSpPr>
        <p:spPr>
          <a:xfrm>
            <a:off x="495884" y="6312880"/>
            <a:ext cx="1371600" cy="384048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495884" y="6388167"/>
            <a:ext cx="137160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  <a:hlinkClick r:id="rId28" action="ppaction://hlinksldjump"/>
              </a:rPr>
              <a:t>BONUS</a:t>
            </a:r>
            <a:endParaRPr sz="11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67" name="Rounded Rectangle 66">
            <a:hlinkClick r:id="rId29" action="ppaction://hlinksldjump"/>
          </p:cNvPr>
          <p:cNvSpPr/>
          <p:nvPr/>
        </p:nvSpPr>
        <p:spPr>
          <a:xfrm>
            <a:off x="10321468" y="6326946"/>
            <a:ext cx="1371600" cy="384048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>
            <a:hlinkClick r:id="rId30" action="ppaction://hlinksldjump"/>
          </p:cNvPr>
          <p:cNvSpPr txBox="1"/>
          <p:nvPr/>
        </p:nvSpPr>
        <p:spPr>
          <a:xfrm>
            <a:off x="10321468" y="6326946"/>
            <a:ext cx="1371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FINAL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BEFORE GERMS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This name is commonly given to the devastating 14th-century plague pandemic in Europe.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BEFORE GERMS • 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The Black Death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52218"/>
            <a:ext cx="10744200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The Black Death was caused by </a:t>
            </a:r>
            <a:r>
              <a:rPr sz="1900" b="0" i="1">
                <a:solidFill>
                  <a:srgbClr val="1E2A36"/>
                </a:solidFill>
                <a:latin typeface="Aptos"/>
              </a:rPr>
              <a:t>Yersinia pestis</a:t>
            </a:r>
            <a:r>
              <a:rPr sz="1900" b="0">
                <a:solidFill>
                  <a:srgbClr val="1E2A36"/>
                </a:solidFill>
                <a:latin typeface="Aptos"/>
              </a:rPr>
              <a:t> and became one of history’s most consequential infectious-disease events.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CDC/NIH historical references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BEFORE GERMS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Before germ theory, many people believed disease spread through poisonous or foul-smelling air. What was this theory called?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BEFORE GERMS • 200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Miasma theory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Miasma theory attributed disease to “bad air.” Germ theory eventually displaced it as microorganisms were shown to cause disease.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Historical infection-control literature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BEFORE GERMS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These two scientists are closely associated with establishing germ theory and linking microorganisms to disease.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BEFORE GERMS • 300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Louis Pasteur and Robert Koch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Pasteur’s experimental work and Koch’s methods for linking specific microbes to specific diseases helped establish modern microbiology.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Historical infection-control literature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BEFORE GERMS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640" y="2052268"/>
            <a:ext cx="10287000" cy="138499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800" b="1">
                <a:solidFill>
                  <a:srgbClr val="FFFFFF"/>
                </a:solidFill>
                <a:latin typeface="Aptos"/>
                <a:ea typeface="+mn-lt"/>
                <a:cs typeface="+mn-lt"/>
              </a:rPr>
              <a:t>The word ‘quarantine’ traces back to a practice requiring arriving ships and travelers to isolate for approximately this many days during plague outbreaks.</a:t>
            </a:r>
            <a:endParaRPr lang="en-US"/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BEFORE GERMS • 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9000"/>
            <a:ext cx="10789920" cy="58477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3200" b="1">
                <a:solidFill>
                  <a:srgbClr val="132F4C"/>
                </a:solidFill>
                <a:latin typeface="Aptos"/>
              </a:rPr>
              <a:t>40 days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52218"/>
            <a:ext cx="10744200" cy="677108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1900">
                <a:solidFill>
                  <a:srgbClr val="1E2A36"/>
                </a:solidFill>
                <a:latin typeface="Aptos"/>
              </a:rPr>
              <a:t>Early quarantine practices attempted to interrupt disease transmission centuries before microorganisms were understood</a:t>
            </a:r>
            <a:r>
              <a:rPr lang="en-US" sz="1900" b="0">
                <a:solidFill>
                  <a:srgbClr val="1E2A36"/>
                </a:solidFill>
                <a:latin typeface="Aptos"/>
              </a:rPr>
              <a:t>.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Historical infection-control literature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BEFORE GERMS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500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659338"/>
            <a:ext cx="10287000" cy="954107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800" b="1">
                <a:solidFill>
                  <a:srgbClr val="FFFFFF"/>
                </a:solidFill>
                <a:latin typeface="Aptos"/>
              </a:rPr>
              <a:t>This term was used for quarantine stations where arriving travelers, ships, or goods could be isolated during outbreaks.</a:t>
            </a:r>
            <a:endParaRPr lang="en-US"/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2333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BEFORE GERMS • 500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9000"/>
            <a:ext cx="10789920" cy="58477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l"/>
            <a:r>
              <a:rPr lang="en-US" sz="3200" b="1">
                <a:solidFill>
                  <a:srgbClr val="132F4C"/>
                </a:solidFill>
                <a:latin typeface="Aptos"/>
              </a:rPr>
              <a:t>Lazaretto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52218"/>
            <a:ext cx="10744200" cy="677108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1900">
                <a:solidFill>
                  <a:srgbClr val="1E2A36"/>
                </a:solidFill>
                <a:latin typeface="Aptos"/>
              </a:rPr>
              <a:t>Lazarettos were an early public-health strategy for separating potentially infectious people and goods before germ theory explained why isolation could work.</a:t>
            </a:r>
            <a:endParaRPr lang="en-US"/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CLEAN BREAKTHROUGHS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In the early 1800s, this full-body hygiene practice was often far less frequent than it is today.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CLEAN BREAKTHROUGHS • 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Bathing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Routine full-body bathing was much less frequent for many people in the early 19th century, reflecting the era’s different sanitation practices and infrastructure.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General historical hygiene references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CLEAN BREAKTHROUGHS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In 1847, this Hungarian physician showed that hand cleansing could dramatically reduce deaths from childbed fever.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CLEAN BREAKTHROUGHS • 200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Ignaz Semmelweis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Semmelweis linked contaminated hands of healthcare workers with childbed fever and demonstrated the lifesaving value of hand hygiene.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CDC, Control of Health-Care–Associated Infections, 1961–2011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CLEAN BREAKTHROUGHS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In 1854, John Snow linked a London cholera outbreak to a public water pump on this street.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CLEAN BREAKTHROUGHS • 300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Broad Street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Snow’s mapping and investigation of cholera cases around the Broad Street pump became a landmark in epidemiology.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Historical epidemiology references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CLEAN BREAKTHROUGHS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Joseph Lister famously used this antiseptic chemical in his early surgical infection-prevention work.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CLEAN BREAKTHROUGHS • 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Carbolic acid (phenol)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Lister used carbolic acid as part of an antiseptic approach to surgical care, influenced by emerging germ theory.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Historical infection-control literature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CLEAN BREAKTHROUGHS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500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Known as the “Lady with the Lamp,” this nurse championed sanitation and hospital reform during and after the Crimean War.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CLEAN BREAKTHROUGHS • 500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Florence Nightingale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Nightingale used observation, data, sanitation, and hospital reform to improve care and influence modern nursing and public health.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Historical infection-control literature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MEDICAL GAME CHANGERS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This English physician demonstrated the first successful vaccine in 1796 using cowpox to protect against smallpox.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MEDICAL GAME CHANGERS • 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Edward Jenner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Jenner’s 1796 experiment became a milestone in vaccination and ultimately contributed to the global eradication of smallpox.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World Health Organization, History of Smallpox Vaccination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MEDICAL GAME CHANGERS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Discovered by Alexander Fleming in 1928, this antibiotic came from a mold and transformed treatment of bacterial infections.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MEDICAL GAME CHANGERS • 200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Penicillin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Fleming observed the antibacterial effect of Penicillium mold in 1928; penicillin later became a cornerstone of antibiotic therapy.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WHO / historical antimicrobial references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MEDICAL GAME CHANGERS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These medicines kill or inhibit bacteria but do not treat viral infections such as influenza or the common cold.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MEDICAL GAME CHANGERS • 300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Antibiotics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Antibiotics target bacteria, not viruses. Appropriate use helps preserve their effectiveness.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CDC antimicrobial-use guidance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MEDICAL GAME CHANGERS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Overuse and misuse of antibiotics can accelerate this public-health threat, in which microbes survive medicines designed to kill them.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MEDICAL GAME CHANGERS • 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530500"/>
            <a:ext cx="10789920" cy="861774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3200" b="1">
                <a:solidFill>
                  <a:srgbClr val="132F4C"/>
                </a:solidFill>
                <a:latin typeface="Aptos"/>
                <a:ea typeface="+mn-lt"/>
                <a:cs typeface="+mn-lt"/>
              </a:rPr>
              <a:t>Antimicrobial resistance (AMR)</a:t>
            </a:r>
            <a:endParaRPr lang="en-US"/>
          </a:p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06024"/>
            <a:ext cx="10744200" cy="96949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1900">
                <a:solidFill>
                  <a:srgbClr val="1E2A36"/>
                </a:solidFill>
                <a:latin typeface="Aptos"/>
              </a:rPr>
              <a:t>Antimicrobial resistance occurs when microorganisms develop the ability to survive medicines designed to kill or inhibit them. Appropriate antimicrobial use helps slow the development and spread of resistance</a:t>
            </a:r>
            <a:r>
              <a:rPr lang="en-US" sz="1900" b="0">
                <a:solidFill>
                  <a:srgbClr val="1E2A36"/>
                </a:solidFill>
                <a:latin typeface="Aptos"/>
              </a:rPr>
              <a:t>.</a:t>
            </a:r>
            <a:endParaRPr lang="en-US"/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MEDICAL GAME CHANGERS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500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43894"/>
            <a:ext cx="10287000" cy="138499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800" b="1">
                <a:solidFill>
                  <a:srgbClr val="FFFFFF"/>
                </a:solidFill>
                <a:latin typeface="Aptos"/>
              </a:rPr>
              <a:t>Announced as safe and effective in 1955, this vaccine developed by Jonas Salk helped transform the fight against a feared paralytic disease.</a:t>
            </a:r>
            <a:endParaRPr lang="en-US"/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MEDICAL GAME CHANGERS • 500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9000"/>
            <a:ext cx="10789920" cy="58477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3200" b="1">
                <a:solidFill>
                  <a:srgbClr val="132F4C"/>
                </a:solidFill>
                <a:latin typeface="Aptos"/>
              </a:rPr>
              <a:t>Inactivated polio vaccine (IPV) / Salk vaccine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52218"/>
            <a:ext cx="10744200" cy="677108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1900">
                <a:solidFill>
                  <a:srgbClr val="1E2A36"/>
                </a:solidFill>
                <a:ea typeface="+mn-lt"/>
                <a:cs typeface="+mn-lt"/>
              </a:rPr>
              <a:t>Widespread polio </a:t>
            </a:r>
            <a:r>
              <a:rPr lang="en-US" sz="1900" b="0">
                <a:solidFill>
                  <a:srgbClr val="1E2A36"/>
                </a:solidFill>
                <a:ea typeface="+mn-lt"/>
                <a:cs typeface="+mn-lt"/>
              </a:rPr>
              <a:t>vaccination</a:t>
            </a:r>
            <a:r>
              <a:rPr lang="en-US" sz="1900">
                <a:solidFill>
                  <a:srgbClr val="1E2A36"/>
                </a:solidFill>
                <a:ea typeface="+mn-lt"/>
                <a:cs typeface="+mn-lt"/>
              </a:rPr>
              <a:t> dramatically reduced poliomyelitis </a:t>
            </a:r>
            <a:r>
              <a:rPr lang="en-US" sz="1900" b="0">
                <a:solidFill>
                  <a:srgbClr val="1E2A36"/>
                </a:solidFill>
                <a:ea typeface="+mn-lt"/>
                <a:cs typeface="+mn-lt"/>
              </a:rPr>
              <a:t>and </a:t>
            </a:r>
            <a:r>
              <a:rPr lang="en-US" sz="1900">
                <a:solidFill>
                  <a:srgbClr val="1E2A36"/>
                </a:solidFill>
                <a:ea typeface="+mn-lt"/>
                <a:cs typeface="+mn-lt"/>
              </a:rPr>
              <a:t>became one of the major vaccination achievements of the 20th century</a:t>
            </a:r>
            <a:r>
              <a:rPr lang="en-US" sz="1900" b="0">
                <a:solidFill>
                  <a:srgbClr val="1E2A36"/>
                </a:solidFill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Historical microbiology references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BUILT FOR PREVENTION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To help keep contaminants from flowing into the room, an operating room is generally maintained at this pressure relationship to adjacent areas.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BUILT FOR PREVENTION • 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Positive pressure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Operating rooms are generally maintained at positive pressure relative to adjoining spaces so air flows outward from the cleaner space.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CDC Environmental Infection Control guidance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BUILT FOR PREVENTION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This water-associated bacterium was identified after a 1976 pneumonia outbreak among attendees of an American Legion convention in Philadelphia.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BUILT FOR PREVENTION • 200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Legionella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The 1976 investigation led to identification of Legionella, the bacterium associated with Legionnaires’ disease.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CDC, About Legionnaires’ Disease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BUILT FOR PREVENTION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For new construction or renovation, an Airborne Infection Isolation room should provide at least this many air changes per hour.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BUILT FOR PREVENTION • 300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12 ACH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CDC guidance specifies ≥12 ACH for AII rooms in new construction or renovation; existing rooms may have a lower minimum under applicable guidance.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CDC Environmental Infection Control: Air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144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BUILT FOR PREVENTION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659338"/>
            <a:ext cx="10287000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EPA-registered antimicrobial products effective against </a:t>
            </a:r>
            <a:r>
              <a:rPr sz="2800" b="1" i="1">
                <a:solidFill>
                  <a:srgbClr val="FFFFFF"/>
                </a:solidFill>
                <a:latin typeface="Aptos"/>
              </a:rPr>
              <a:t>Candida auris</a:t>
            </a:r>
            <a:r>
              <a:rPr sz="2800" b="1">
                <a:solidFill>
                  <a:srgbClr val="FFFFFF"/>
                </a:solidFill>
                <a:latin typeface="Aptos"/>
              </a:rPr>
              <a:t> are found on this EPA list.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BUILT FOR PREVENTION • 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List 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52218"/>
            <a:ext cx="10744200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EPA List P contains registered antimicrobial products with claims against </a:t>
            </a:r>
            <a:r>
              <a:rPr sz="1900" b="0" i="1">
                <a:solidFill>
                  <a:srgbClr val="1E2A36"/>
                </a:solidFill>
                <a:latin typeface="Aptos"/>
              </a:rPr>
              <a:t>C. auris</a:t>
            </a:r>
            <a:r>
              <a:rPr sz="1900" b="0">
                <a:solidFill>
                  <a:srgbClr val="1E2A36"/>
                </a:solidFill>
                <a:latin typeface="Aptos"/>
              </a:rPr>
              <a:t>. Always follow the product label and contact time.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U.S. EPA, Registered Antimicrobial Products Effective Against Candida auris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BUILT FOR PREVENTION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500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This dormant bacterial structure helps certain organisms survive harsh conditions and resist many routine disinfectants.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BUILT FOR PREVENTION • 500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A spore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Bacterial spores are highly resistant survival structures. Their resilience is why sporicidal products and organism-specific cleaning protocols can matter.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Standard microbiology / environmental infection-prevention references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FUTURE OF IP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These two words are abbreviated “AI.”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FUTURE OF IP • 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Artificial Intelligence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AI systems can support infection prevention through surveillance, pattern recognition, risk prediction, and workflow support—while still requiring clinical judgment.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General healthcare technology terminology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FUTURE OF IP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This technology can compare bacterial genomes to help determine whether isolates may be genetically related during an outbreak.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FUTURE OF IP • 200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Whole Genome Sequencing (WGS)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WGS provides highly detailed genetic fingerprints that can help detect outbreaks and clarify relationships among isolates.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CDC, Detecting Outbreaks with Whole Genome Sequencing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FUTURE OF IP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This type of analytics uses existing and historical data to estimate future infection risk.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FUTURE OF IP • 300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Predictive analytics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Predictive analytics uses patterns in data to estimate future outcomes and can support earlier identification of elevated infection risk.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General healthcare analytics terminology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FUTURE OF IP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True or False: Machine-learning models can be developed to identify patients at increased risk for surgical site infection.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FUTURE OF IP • 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True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Machine learning can be used to build risk-prediction models. Such tools should complement—not replace—validated clinical practice and infection-prevention expertise.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Healthcare AI / infection-prevention literature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301752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301752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FUTURE OF IP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46920" y="457200"/>
            <a:ext cx="1874519" cy="402336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46920" y="457200"/>
            <a:ext cx="1874519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500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353312"/>
            <a:ext cx="10287000" cy="3566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This room-decontamination approach disperses hydrogen peroxide as a vapor for supplemental environmental disinfection.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230368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5230368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457200"/>
            <a:ext cx="2926080" cy="402336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292608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FUTURE OF IP • 500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8992"/>
            <a:ext cx="1920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E6C78"/>
                </a:solidFill>
                <a:latin typeface="Aptos"/>
              </a:rPr>
              <a:t>ANSWER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81328"/>
            <a:ext cx="107899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132F4C"/>
                </a:solidFill>
                <a:latin typeface="Aptos"/>
              </a:rPr>
              <a:t>Vaporized Hydrogen Peroxide (VHP)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61488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7E8C"/>
                </a:solidFill>
                <a:latin typeface="Aptos"/>
              </a:rPr>
              <a:t>WHY IT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82112"/>
            <a:ext cx="1074420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1E2A36"/>
                </a:solidFill>
                <a:latin typeface="Aptos"/>
              </a:rPr>
              <a:t>VHP is a no-touch supplemental disinfection technology. CDC notes that no-touch technologies should supplement, not replace, standard cleaning and disinfection.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38928"/>
            <a:ext cx="8961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E6C78"/>
                </a:solidFill>
                <a:latin typeface="Aptos"/>
              </a:rPr>
              <a:t>Source note: CDC Candida auris infection-control guidance</a:t>
            </a:r>
          </a:p>
        </p:txBody>
      </p:sp>
      <p:sp>
        <p:nvSpPr>
          <p:cNvPr id="10" name="Rounded Rectangle 9">
            <a:hlinkClick r:id="rId2" action="ppaction://hlinksldjump"/>
          </p:cNvPr>
          <p:cNvSpPr/>
          <p:nvPr/>
        </p:nvSpPr>
        <p:spPr>
          <a:xfrm>
            <a:off x="8732520" y="5650992"/>
            <a:ext cx="251460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8732520" y="5650992"/>
            <a:ext cx="2514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BACK TO BOARD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89120" y="640080"/>
            <a:ext cx="3429000" cy="457200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89120" y="640080"/>
            <a:ext cx="3429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BONUS / TIEBREAKER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00200"/>
            <a:ext cx="1033272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ptos"/>
              </a:rPr>
              <a:t>In 1858, London’s “Great Stink” helped accelerate construction of a massive underground system designed to carry away this type of waste.</a:t>
            </a: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709160" y="4800600"/>
            <a:ext cx="278892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709160" y="4800600"/>
            <a:ext cx="27889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REVEAL ANSWER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548640"/>
            <a:ext cx="2926080" cy="411480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2926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BONUS / TIEBREAKER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21023"/>
            <a:ext cx="10698480" cy="6155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400" b="1">
                <a:solidFill>
                  <a:srgbClr val="132F4C"/>
                </a:solidFill>
                <a:latin typeface="Aptos"/>
              </a:rPr>
              <a:t>Sewage</a:t>
            </a:r>
            <a:endParaRPr sz="3400" b="1">
              <a:solidFill>
                <a:srgbClr val="132F4C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2788920"/>
            <a:ext cx="1033272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1E2A36"/>
                </a:solidFill>
                <a:latin typeface="Aptos"/>
              </a:rPr>
              <a:t>The crisis helped drive major sanitation infrastructure improvements—an example of how the built environment can profoundly shape public health.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  <p:sp>
        <p:nvSpPr>
          <p:cNvPr id="8" name="Rounded Rectangle 7">
            <a:hlinkClick r:id="rId2" action="ppaction://hlinksldjump"/>
          </p:cNvPr>
          <p:cNvSpPr/>
          <p:nvPr/>
        </p:nvSpPr>
        <p:spPr>
          <a:xfrm>
            <a:off x="4709160" y="5120640"/>
            <a:ext cx="2788920" cy="530352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4709160" y="5120640"/>
            <a:ext cx="27889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GO TO FINAL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109720" y="2570480"/>
            <a:ext cx="3632200" cy="1554480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09720" y="2676435"/>
            <a:ext cx="3520440" cy="1200329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ptos"/>
                <a:hlinkClick r:id="rId2" action="ppaction://hlinksldjump"/>
              </a:rPr>
              <a:t>FINAL CHALLENGE</a:t>
            </a:r>
            <a:endParaRPr lang="en-US" sz="36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5FC1B-FB52-7724-43BC-6BE63C368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243772-3433-508B-79EA-3DF53CF10EA2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4537FB2-4B2F-8541-B132-66F3E3F2E492}"/>
              </a:ext>
            </a:extLst>
          </p:cNvPr>
          <p:cNvSpPr/>
          <p:nvPr/>
        </p:nvSpPr>
        <p:spPr>
          <a:xfrm>
            <a:off x="4343400" y="640080"/>
            <a:ext cx="3520440" cy="457200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FD4DE0-8230-7B38-DC25-126918050693}"/>
              </a:ext>
            </a:extLst>
          </p:cNvPr>
          <p:cNvSpPr txBox="1"/>
          <p:nvPr/>
        </p:nvSpPr>
        <p:spPr>
          <a:xfrm>
            <a:off x="4343400" y="640080"/>
            <a:ext cx="35204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FINAL CHALLENGE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5DD29E-D877-A0FD-5035-451AD6BB478B}"/>
              </a:ext>
            </a:extLst>
          </p:cNvPr>
          <p:cNvSpPr txBox="1"/>
          <p:nvPr/>
        </p:nvSpPr>
        <p:spPr>
          <a:xfrm>
            <a:off x="914400" y="1967285"/>
            <a:ext cx="10332720" cy="175432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ptos"/>
              </a:rPr>
              <a:t>Viruses that infect and kill bacteria are being studied as potential treatments for infections caused by highly drug-resistant bacteria. What are these viruses called?</a:t>
            </a:r>
            <a:endParaRPr lang="en-US"/>
          </a:p>
          <a:p>
            <a:pPr algn="ctr"/>
            <a:br>
              <a:rPr lang="en-US"/>
            </a:br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BB2D7BB-927D-2549-6A12-65DDB3CFBEE4}"/>
              </a:ext>
            </a:extLst>
          </p:cNvPr>
          <p:cNvSpPr/>
          <p:nvPr/>
        </p:nvSpPr>
        <p:spPr>
          <a:xfrm>
            <a:off x="4343400" y="5230368"/>
            <a:ext cx="3520440" cy="566928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hlinkClick r:id="rId2" action="ppaction://hlinksldjump"/>
            <a:extLst>
              <a:ext uri="{FF2B5EF4-FFF2-40B4-BE49-F238E27FC236}">
                <a16:creationId xmlns:a16="http://schemas.microsoft.com/office/drawing/2014/main" id="{C1C2FED1-F415-D027-8607-11B58F98FCCB}"/>
              </a:ext>
            </a:extLst>
          </p:cNvPr>
          <p:cNvSpPr txBox="1"/>
          <p:nvPr/>
        </p:nvSpPr>
        <p:spPr>
          <a:xfrm>
            <a:off x="4343400" y="5359943"/>
            <a:ext cx="3520440" cy="307777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REVEAL </a:t>
            </a:r>
            <a:r>
              <a:rPr lang="en-US" sz="1400" b="1">
                <a:solidFill>
                  <a:srgbClr val="FFFFFF"/>
                </a:solidFill>
                <a:latin typeface="Aptos"/>
              </a:rPr>
              <a:t>ANSWER</a:t>
            </a:r>
            <a:endParaRPr sz="14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71FBC5-F93F-7258-07AB-9F4E5DE92AE8}"/>
              </a:ext>
            </a:extLst>
          </p:cNvPr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</p:spTree>
    <p:extLst>
      <p:ext uri="{BB962C8B-B14F-4D97-AF65-F5344CB8AC3E}">
        <p14:creationId xmlns:p14="http://schemas.microsoft.com/office/powerpoint/2010/main" val="39409838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 action="ppaction://hlinksldjump"/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502920"/>
            <a:ext cx="2377440" cy="411480"/>
          </a:xfrm>
          <a:prstGeom prst="roundRect">
            <a:avLst/>
          </a:prstGeom>
          <a:solidFill>
            <a:srgbClr val="EFB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23774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FINAL CHALLENGE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88850"/>
            <a:ext cx="10789920" cy="50783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r>
              <a:rPr lang="en-US" sz="2700" b="1">
                <a:solidFill>
                  <a:srgbClr val="132F4C"/>
                </a:solidFill>
                <a:latin typeface="Aptos"/>
              </a:rPr>
              <a:t>Bacteriophages (AKA Phages)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111556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ECDD7"/>
                </a:solidFill>
                <a:latin typeface="Aptos"/>
              </a:rPr>
              <a:t>IIPW 2026 • Generations of Infection Prevention: Past, Present, Protected</a:t>
            </a:r>
          </a:p>
        </p:txBody>
      </p:sp>
      <p:sp>
        <p:nvSpPr>
          <p:cNvPr id="13" name="Rounded Rectangle 12">
            <a:hlinkClick r:id="rId2" action="ppaction://hlinksldjump"/>
          </p:cNvPr>
          <p:cNvSpPr/>
          <p:nvPr/>
        </p:nvSpPr>
        <p:spPr>
          <a:xfrm>
            <a:off x="4709160" y="5623560"/>
            <a:ext cx="2788920" cy="475488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09160" y="5623560"/>
            <a:ext cx="27889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REFERENCES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502920"/>
            <a:ext cx="2514600" cy="411480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25146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FACILITATOR 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10789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132F4C"/>
                </a:solidFill>
                <a:latin typeface="Aptos"/>
              </a:rPr>
              <a:t>Key Sources Used to Verify Technical Content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6070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E2A36"/>
                </a:solidFill>
                <a:latin typeface="Aptos"/>
              </a:rPr>
              <a:t>• Centers for Disease Control and Prevention (CDC) — Environmental Infection Control: Air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386584"/>
            <a:ext cx="106070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E2A36"/>
                </a:solidFill>
                <a:latin typeface="Aptos"/>
              </a:rPr>
              <a:t>• CDC — Control of Health-Care–Associated Infections, 1961–2011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898648"/>
            <a:ext cx="106070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E2A36"/>
                </a:solidFill>
                <a:latin typeface="Aptos"/>
              </a:rPr>
              <a:t>• CDC — About Legionnaires’ Disease / historical Legionnaires’ outbreak materials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410712"/>
            <a:ext cx="106070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E2A36"/>
                </a:solidFill>
                <a:latin typeface="Aptos"/>
              </a:rPr>
              <a:t>• CDC — Detecting Outbreaks with Whole Genome Sequencing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922776"/>
            <a:ext cx="106070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E2A36"/>
                </a:solidFill>
                <a:latin typeface="Aptos"/>
              </a:rPr>
              <a:t>• CDC — Candida auris Infection Control Guidance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434840"/>
            <a:ext cx="106070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E2A36"/>
                </a:solidFill>
                <a:latin typeface="Aptos"/>
              </a:rPr>
              <a:t>• U.S. Environmental Protection Agency — List P: Registered Antimicrobial Products Effective Against Candida auris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946904"/>
            <a:ext cx="106070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E2A36"/>
                </a:solidFill>
                <a:latin typeface="Aptos"/>
              </a:rPr>
              <a:t>• World Health Organization — History of Smallpox Vaccination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458968"/>
            <a:ext cx="106070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E2A36"/>
                </a:solidFill>
                <a:latin typeface="Aptos"/>
              </a:rPr>
              <a:t>• Historical infection-control literature for Pasteur, Koch, Lister, Nightingale, Snow, and hygiene-era context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989320"/>
            <a:ext cx="105156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5E6C78"/>
                </a:solidFill>
                <a:latin typeface="Aptos"/>
              </a:rPr>
              <a:t>Before public distribution, APIC may wish to apply its standard clinical/content review and brand template.</a:t>
            </a:r>
          </a:p>
        </p:txBody>
      </p:sp>
      <p:sp>
        <p:nvSpPr>
          <p:cNvPr id="15" name="Rounded Rectangle 14">
            <a:hlinkClick r:id="rId2" action="ppaction://hlinksldjump"/>
          </p:cNvPr>
          <p:cNvSpPr/>
          <p:nvPr/>
        </p:nvSpPr>
        <p:spPr>
          <a:xfrm>
            <a:off x="4471416" y="6300216"/>
            <a:ext cx="2788920" cy="475488"/>
          </a:xfrm>
          <a:prstGeom prst="round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hlinkClick r:id="rId2" action="ppaction://hlinksldjump"/>
          </p:cNvPr>
          <p:cNvSpPr txBox="1"/>
          <p:nvPr/>
        </p:nvSpPr>
        <p:spPr>
          <a:xfrm>
            <a:off x="4471416" y="6300216"/>
            <a:ext cx="27889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FINISH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948680" y="1168400"/>
            <a:ext cx="2423160" cy="438912"/>
          </a:xfrm>
          <a:prstGeom prst="roundRect">
            <a:avLst/>
          </a:prstGeom>
          <a:solidFill>
            <a:srgbClr val="00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38520" y="1168400"/>
            <a:ext cx="24231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IIPW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0" y="1711960"/>
            <a:ext cx="8366760" cy="2423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ptos"/>
              </a:rPr>
              <a:t>PAST.
PRESENT.
PROTECTED.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6320" y="4276985"/>
            <a:ext cx="10012680" cy="707886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000" b="1">
                <a:solidFill>
                  <a:srgbClr val="EFB237"/>
                </a:solidFill>
                <a:latin typeface="Aptos"/>
              </a:rPr>
              <a:t>APIC thanks you for</a:t>
            </a:r>
            <a:r>
              <a:rPr sz="2000" b="1">
                <a:solidFill>
                  <a:srgbClr val="EFB237"/>
                </a:solidFill>
                <a:latin typeface="Aptos"/>
              </a:rPr>
              <a:t> protecting patients, colleagues,</a:t>
            </a:r>
            <a:endParaRPr lang="en-US"/>
          </a:p>
          <a:p>
            <a:pPr algn="ctr"/>
            <a:r>
              <a:rPr lang="en-US" sz="2000" b="1">
                <a:solidFill>
                  <a:srgbClr val="EFB237"/>
                </a:solidFill>
                <a:latin typeface="Aptos"/>
              </a:rPr>
              <a:t> </a:t>
            </a:r>
            <a:r>
              <a:rPr sz="2000" b="1">
                <a:solidFill>
                  <a:srgbClr val="EFB237"/>
                </a:solidFill>
                <a:latin typeface="Aptos"/>
              </a:rPr>
              <a:t>and communities.</a:t>
            </a:r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9D43BA-6FC7-CCBF-7548-BB9AD7C84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8282" y="0"/>
            <a:ext cx="4564563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8680AC-F022-D595-F342-7E769EF85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80" y="5957570"/>
            <a:ext cx="2311400" cy="8966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67FB66EDA63E45BA8523FDB98E5384" ma:contentTypeVersion="21" ma:contentTypeDescription="Create a new document." ma:contentTypeScope="" ma:versionID="8f5b97cc5560d81c8a1d616479883f95">
  <xsd:schema xmlns:xsd="http://www.w3.org/2001/XMLSchema" xmlns:xs="http://www.w3.org/2001/XMLSchema" xmlns:p="http://schemas.microsoft.com/office/2006/metadata/properties" xmlns:ns2="48ce9735-928d-4226-b3a5-180101d3b3b5" xmlns:ns3="5dfa559b-584f-4472-9308-504393d558fe" targetNamespace="http://schemas.microsoft.com/office/2006/metadata/properties" ma:root="true" ma:fieldsID="67cfe801a6d71623e2ffdac6ea831dd6" ns2:_="" ns3:_="">
    <xsd:import namespace="48ce9735-928d-4226-b3a5-180101d3b3b5"/>
    <xsd:import namespace="5dfa559b-584f-4472-9308-504393d558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ce9735-928d-4226-b3a5-180101d3b3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7689d5b-45da-4f0b-aafd-6c6cf6f6f6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a559b-584f-4472-9308-504393d558f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79a4755-4677-4dc8-833d-cdcc0755c796}" ma:internalName="TaxCatchAll" ma:showField="CatchAllData" ma:web="5dfa559b-584f-4472-9308-504393d558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48ce9735-928d-4226-b3a5-180101d3b3b5" xsi:nil="true"/>
    <TaxCatchAll xmlns="5dfa559b-584f-4472-9308-504393d558fe" xsi:nil="true"/>
    <lcf76f155ced4ddcb4097134ff3c332f xmlns="48ce9735-928d-4226-b3a5-180101d3b3b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11D9A8-E385-40F6-9EBD-1F79208BB896}">
  <ds:schemaRefs>
    <ds:schemaRef ds:uri="48ce9735-928d-4226-b3a5-180101d3b3b5"/>
    <ds:schemaRef ds:uri="5dfa559b-584f-4472-9308-504393d558f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5F3FE24-B712-40B8-9E3E-478AE622FF9C}">
  <ds:schemaRefs>
    <ds:schemaRef ds:uri="48ce9735-928d-4226-b3a5-180101d3b3b5"/>
    <ds:schemaRef ds:uri="5dfa559b-584f-4472-9308-504393d558fe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666BCCA-0100-43C4-9EF2-58356A037D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IIPW 2026 Infection Prevention Challenge</dc:title>
  <dc:subject>Interactive IIPW team trivia game</dc:subject>
  <dc:creator>Prepared for IIPW 2026</dc:creator>
  <cp:keywords>IIPW, infection prevention, trivia, healthcare, education</cp:keywords>
  <dc:description>generated using python-pptx</dc:description>
  <cp:revision>1</cp:revision>
  <dcterms:created xsi:type="dcterms:W3CDTF">2013-01-27T09:14:16Z</dcterms:created>
  <dcterms:modified xsi:type="dcterms:W3CDTF">2026-09-21T15:57:12Z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0x010100DE67FB66EDA63E45BA8523FDB98E5384</vt:lpwstr>
  </property>
  <property fmtid="{D5CDD505-2E9C-101B-9397-08002B2CF9AE}" pid="3" name="MediaServiceImageTags">
    <vt:lpwstr/>
  </property>
</Properties>
</file>